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</p:sldMasterIdLst>
  <p:notesMasterIdLst>
    <p:notesMasterId r:id="rId13"/>
  </p:notesMasterIdLst>
  <p:handoutMasterIdLst>
    <p:handoutMasterId r:id="rId14"/>
  </p:handoutMasterIdLst>
  <p:sldIdLst>
    <p:sldId id="444" r:id="rId5"/>
    <p:sldId id="463" r:id="rId6"/>
    <p:sldId id="476" r:id="rId7"/>
    <p:sldId id="477" r:id="rId8"/>
    <p:sldId id="478" r:id="rId9"/>
    <p:sldId id="479" r:id="rId10"/>
    <p:sldId id="480" r:id="rId11"/>
    <p:sldId id="4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Nechita" initials="AN" lastIdx="207" clrIdx="0">
    <p:extLst>
      <p:ext uri="{19B8F6BF-5375-455C-9EA6-DF929625EA0E}">
        <p15:presenceInfo xmlns:p15="http://schemas.microsoft.com/office/powerpoint/2012/main" userId="S-1-5-21-1465470642-3658487054-979718405-4281" providerId="AD"/>
      </p:ext>
    </p:extLst>
  </p:cmAuthor>
  <p:cmAuthor id="2" name="Raluca Ioana Tripa" initials="RIT" lastIdx="1" clrIdx="1">
    <p:extLst>
      <p:ext uri="{19B8F6BF-5375-455C-9EA6-DF929625EA0E}">
        <p15:presenceInfo xmlns:p15="http://schemas.microsoft.com/office/powerpoint/2012/main" userId="S::raluca.tripa@fortech.ro::ea0a38e1-c217-4093-9010-fc80152a04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66"/>
    <a:srgbClr val="6C688A"/>
    <a:srgbClr val="404040"/>
    <a:srgbClr val="2C2F5A"/>
    <a:srgbClr val="3896C0"/>
    <a:srgbClr val="E5E5E5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BC335-A9F6-1F56-3C0D-9C16128DE1AF}" v="4" dt="2022-12-08T12:00:01.720"/>
    <p1510:client id="{A578D8F5-1250-E6D3-3852-0DA0599EF239}" v="502" dt="2022-12-06T19:58:25.443"/>
    <p1510:client id="{C9CB53EE-059C-9641-F53D-8B23B2EBCC2A}" v="164" dt="2022-12-12T18:43:32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357" autoAdjust="0"/>
  </p:normalViewPr>
  <p:slideViewPr>
    <p:cSldViewPr snapToGrid="0">
      <p:cViewPr varScale="1">
        <p:scale>
          <a:sx n="84" d="100"/>
          <a:sy n="84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-Florin Enea" userId="S::andrei.enea@fortech.ro::f9db0dc9-ea6a-434d-94c2-7fc8f8c5246a" providerId="AD" clId="Web-{C9CB53EE-059C-9641-F53D-8B23B2EBCC2A}"/>
    <pc:docChg chg="addSld delSld modSld">
      <pc:chgData name="Andrei-Florin Enea" userId="S::andrei.enea@fortech.ro::f9db0dc9-ea6a-434d-94c2-7fc8f8c5246a" providerId="AD" clId="Web-{C9CB53EE-059C-9641-F53D-8B23B2EBCC2A}" dt="2022-12-12T18:43:32.696" v="133" actId="1076"/>
      <pc:docMkLst>
        <pc:docMk/>
      </pc:docMkLst>
      <pc:sldChg chg="addSp delSp modSp">
        <pc:chgData name="Andrei-Florin Enea" userId="S::andrei.enea@fortech.ro::f9db0dc9-ea6a-434d-94c2-7fc8f8c5246a" providerId="AD" clId="Web-{C9CB53EE-059C-9641-F53D-8B23B2EBCC2A}" dt="2022-12-12T18:38:44.502" v="131" actId="1076"/>
        <pc:sldMkLst>
          <pc:docMk/>
          <pc:sldMk cId="1180786315" sldId="462"/>
        </pc:sldMkLst>
        <pc:spChg chg="add del mod">
          <ac:chgData name="Andrei-Florin Enea" userId="S::andrei.enea@fortech.ro::f9db0dc9-ea6a-434d-94c2-7fc8f8c5246a" providerId="AD" clId="Web-{C9CB53EE-059C-9641-F53D-8B23B2EBCC2A}" dt="2022-12-12T18:38:20.126" v="124"/>
          <ac:spMkLst>
            <pc:docMk/>
            <pc:sldMk cId="1180786315" sldId="462"/>
            <ac:spMk id="4" creationId="{D4E50644-3ED2-0F3B-538C-AAC696E2ACF3}"/>
          </ac:spMkLst>
        </pc:spChg>
        <pc:picChg chg="add mod ord">
          <ac:chgData name="Andrei-Florin Enea" userId="S::andrei.enea@fortech.ro::f9db0dc9-ea6a-434d-94c2-7fc8f8c5246a" providerId="AD" clId="Web-{C9CB53EE-059C-9641-F53D-8B23B2EBCC2A}" dt="2022-12-12T18:38:25.392" v="127" actId="1076"/>
          <ac:picMkLst>
            <pc:docMk/>
            <pc:sldMk cId="1180786315" sldId="462"/>
            <ac:picMk id="6" creationId="{8A90B156-E263-856E-3EB8-9F44FBAB68EA}"/>
          </ac:picMkLst>
        </pc:picChg>
        <pc:picChg chg="del">
          <ac:chgData name="Andrei-Florin Enea" userId="S::andrei.enea@fortech.ro::f9db0dc9-ea6a-434d-94c2-7fc8f8c5246a" providerId="AD" clId="Web-{C9CB53EE-059C-9641-F53D-8B23B2EBCC2A}" dt="2022-12-12T18:37:57.485" v="123"/>
          <ac:picMkLst>
            <pc:docMk/>
            <pc:sldMk cId="1180786315" sldId="462"/>
            <ac:picMk id="7" creationId="{4EDD7AE5-61BB-A8B0-344D-25AAFF033FA9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38:44.502" v="131" actId="1076"/>
          <ac:picMkLst>
            <pc:docMk/>
            <pc:sldMk cId="1180786315" sldId="462"/>
            <ac:picMk id="8" creationId="{2514A915-3017-9039-2BC6-944F3A98FE22}"/>
          </ac:picMkLst>
        </pc:picChg>
        <pc:picChg chg="del">
          <ac:chgData name="Andrei-Florin Enea" userId="S::andrei.enea@fortech.ro::f9db0dc9-ea6a-434d-94c2-7fc8f8c5246a" providerId="AD" clId="Web-{C9CB53EE-059C-9641-F53D-8B23B2EBCC2A}" dt="2022-12-12T18:37:56.641" v="122"/>
          <ac:picMkLst>
            <pc:docMk/>
            <pc:sldMk cId="1180786315" sldId="462"/>
            <ac:picMk id="11" creationId="{681EBBB3-65E6-00D3-D16C-9B18E4D2009D}"/>
          </ac:picMkLst>
        </pc:picChg>
      </pc:sldChg>
      <pc:sldChg chg="addSp delSp modSp">
        <pc:chgData name="Andrei-Florin Enea" userId="S::andrei.enea@fortech.ro::f9db0dc9-ea6a-434d-94c2-7fc8f8c5246a" providerId="AD" clId="Web-{C9CB53EE-059C-9641-F53D-8B23B2EBCC2A}" dt="2022-12-12T18:43:32.696" v="133" actId="1076"/>
        <pc:sldMkLst>
          <pc:docMk/>
          <pc:sldMk cId="91887395" sldId="463"/>
        </pc:sldMkLst>
        <pc:spChg chg="add del mod">
          <ac:chgData name="Andrei-Florin Enea" userId="S::andrei.enea@fortech.ro::f9db0dc9-ea6a-434d-94c2-7fc8f8c5246a" providerId="AD" clId="Web-{C9CB53EE-059C-9641-F53D-8B23B2EBCC2A}" dt="2022-12-12T18:23:01.933" v="3"/>
          <ac:spMkLst>
            <pc:docMk/>
            <pc:sldMk cId="91887395" sldId="463"/>
            <ac:spMk id="3" creationId="{896B156E-76DB-F2C7-91ED-4EF3F8339901}"/>
          </ac:spMkLst>
        </pc:spChg>
        <pc:spChg chg="mod">
          <ac:chgData name="Andrei-Florin Enea" userId="S::andrei.enea@fortech.ro::f9db0dc9-ea6a-434d-94c2-7fc8f8c5246a" providerId="AD" clId="Web-{C9CB53EE-059C-9641-F53D-8B23B2EBCC2A}" dt="2022-12-12T18:22:10.650" v="1" actId="20577"/>
          <ac:spMkLst>
            <pc:docMk/>
            <pc:sldMk cId="91887395" sldId="463"/>
            <ac:spMk id="10" creationId="{443CD6C8-3ADD-FA2D-83B1-C92FCD90C9E8}"/>
          </ac:spMkLst>
        </pc:spChg>
        <pc:spChg chg="mod">
          <ac:chgData name="Andrei-Florin Enea" userId="S::andrei.enea@fortech.ro::f9db0dc9-ea6a-434d-94c2-7fc8f8c5246a" providerId="AD" clId="Web-{C9CB53EE-059C-9641-F53D-8B23B2EBCC2A}" dt="2022-12-12T18:23:09.683" v="8" actId="14100"/>
          <ac:spMkLst>
            <pc:docMk/>
            <pc:sldMk cId="91887395" sldId="463"/>
            <ac:spMk id="11" creationId="{C20301A4-1541-3962-11EA-36D5B29E9420}"/>
          </ac:spMkLst>
        </pc:spChg>
        <pc:picChg chg="add del mod">
          <ac:chgData name="Andrei-Florin Enea" userId="S::andrei.enea@fortech.ro::f9db0dc9-ea6a-434d-94c2-7fc8f8c5246a" providerId="AD" clId="Web-{C9CB53EE-059C-9641-F53D-8B23B2EBCC2A}" dt="2022-12-12T18:23:57.887" v="14"/>
          <ac:picMkLst>
            <pc:docMk/>
            <pc:sldMk cId="91887395" sldId="463"/>
            <ac:picMk id="4" creationId="{98901E7F-7E3F-2A81-4946-9783D5689192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43:32.696" v="133" actId="1076"/>
          <ac:picMkLst>
            <pc:docMk/>
            <pc:sldMk cId="91887395" sldId="463"/>
            <ac:picMk id="5" creationId="{8D761479-C8DC-7C51-7DE4-EF5233A93D28}"/>
          </ac:picMkLst>
        </pc:picChg>
        <pc:picChg chg="del">
          <ac:chgData name="Andrei-Florin Enea" userId="S::andrei.enea@fortech.ro::f9db0dc9-ea6a-434d-94c2-7fc8f8c5246a" providerId="AD" clId="Web-{C9CB53EE-059C-9641-F53D-8B23B2EBCC2A}" dt="2022-12-12T18:22:51.089" v="2"/>
          <ac:picMkLst>
            <pc:docMk/>
            <pc:sldMk cId="91887395" sldId="463"/>
            <ac:picMk id="8" creationId="{F4D4E392-A7EA-8802-A6A4-2ADDB0FB7ABC}"/>
          </ac:picMkLst>
        </pc:picChg>
        <pc:picChg chg="del">
          <ac:chgData name="Andrei-Florin Enea" userId="S::andrei.enea@fortech.ro::f9db0dc9-ea6a-434d-94c2-7fc8f8c5246a" providerId="AD" clId="Web-{C9CB53EE-059C-9641-F53D-8B23B2EBCC2A}" dt="2022-12-12T18:23:07.042" v="7"/>
          <ac:picMkLst>
            <pc:docMk/>
            <pc:sldMk cId="91887395" sldId="463"/>
            <ac:picMk id="13" creationId="{9D21DE74-3C33-35A8-588E-60EFEEEDE8CE}"/>
          </ac:picMkLst>
        </pc:picChg>
      </pc:sldChg>
      <pc:sldChg chg="del">
        <pc:chgData name="Andrei-Florin Enea" userId="S::andrei.enea@fortech.ro::f9db0dc9-ea6a-434d-94c2-7fc8f8c5246a" providerId="AD" clId="Web-{C9CB53EE-059C-9641-F53D-8B23B2EBCC2A}" dt="2022-12-12T18:24:26.435" v="23"/>
        <pc:sldMkLst>
          <pc:docMk/>
          <pc:sldMk cId="1196260815" sldId="467"/>
        </pc:sldMkLst>
      </pc:sldChg>
      <pc:sldChg chg="del">
        <pc:chgData name="Andrei-Florin Enea" userId="S::andrei.enea@fortech.ro::f9db0dc9-ea6a-434d-94c2-7fc8f8c5246a" providerId="AD" clId="Web-{C9CB53EE-059C-9641-F53D-8B23B2EBCC2A}" dt="2022-12-12T18:24:26.716" v="24"/>
        <pc:sldMkLst>
          <pc:docMk/>
          <pc:sldMk cId="1028207702" sldId="468"/>
        </pc:sldMkLst>
      </pc:sldChg>
      <pc:sldChg chg="del">
        <pc:chgData name="Andrei-Florin Enea" userId="S::andrei.enea@fortech.ro::f9db0dc9-ea6a-434d-94c2-7fc8f8c5246a" providerId="AD" clId="Web-{C9CB53EE-059C-9641-F53D-8B23B2EBCC2A}" dt="2022-12-12T18:24:27.435" v="25"/>
        <pc:sldMkLst>
          <pc:docMk/>
          <pc:sldMk cId="57588232" sldId="469"/>
        </pc:sldMkLst>
      </pc:sldChg>
      <pc:sldChg chg="del">
        <pc:chgData name="Andrei-Florin Enea" userId="S::andrei.enea@fortech.ro::f9db0dc9-ea6a-434d-94c2-7fc8f8c5246a" providerId="AD" clId="Web-{C9CB53EE-059C-9641-F53D-8B23B2EBCC2A}" dt="2022-12-12T18:24:28.044" v="26"/>
        <pc:sldMkLst>
          <pc:docMk/>
          <pc:sldMk cId="657746875" sldId="470"/>
        </pc:sldMkLst>
      </pc:sldChg>
      <pc:sldChg chg="del">
        <pc:chgData name="Andrei-Florin Enea" userId="S::andrei.enea@fortech.ro::f9db0dc9-ea6a-434d-94c2-7fc8f8c5246a" providerId="AD" clId="Web-{C9CB53EE-059C-9641-F53D-8B23B2EBCC2A}" dt="2022-12-12T18:24:28.622" v="27"/>
        <pc:sldMkLst>
          <pc:docMk/>
          <pc:sldMk cId="3398279459" sldId="471"/>
        </pc:sldMkLst>
      </pc:sldChg>
      <pc:sldChg chg="del">
        <pc:chgData name="Andrei-Florin Enea" userId="S::andrei.enea@fortech.ro::f9db0dc9-ea6a-434d-94c2-7fc8f8c5246a" providerId="AD" clId="Web-{C9CB53EE-059C-9641-F53D-8B23B2EBCC2A}" dt="2022-12-12T18:24:29.341" v="28"/>
        <pc:sldMkLst>
          <pc:docMk/>
          <pc:sldMk cId="2993502033" sldId="472"/>
        </pc:sldMkLst>
      </pc:sldChg>
      <pc:sldChg chg="del">
        <pc:chgData name="Andrei-Florin Enea" userId="S::andrei.enea@fortech.ro::f9db0dc9-ea6a-434d-94c2-7fc8f8c5246a" providerId="AD" clId="Web-{C9CB53EE-059C-9641-F53D-8B23B2EBCC2A}" dt="2022-12-12T18:24:30.247" v="29"/>
        <pc:sldMkLst>
          <pc:docMk/>
          <pc:sldMk cId="2053531309" sldId="473"/>
        </pc:sldMkLst>
      </pc:sldChg>
      <pc:sldChg chg="del">
        <pc:chgData name="Andrei-Florin Enea" userId="S::andrei.enea@fortech.ro::f9db0dc9-ea6a-434d-94c2-7fc8f8c5246a" providerId="AD" clId="Web-{C9CB53EE-059C-9641-F53D-8B23B2EBCC2A}" dt="2022-12-12T18:24:31.325" v="30"/>
        <pc:sldMkLst>
          <pc:docMk/>
          <pc:sldMk cId="3651467642" sldId="474"/>
        </pc:sldMkLst>
      </pc:sldChg>
      <pc:sldChg chg="del">
        <pc:chgData name="Andrei-Florin Enea" userId="S::andrei.enea@fortech.ro::f9db0dc9-ea6a-434d-94c2-7fc8f8c5246a" providerId="AD" clId="Web-{C9CB53EE-059C-9641-F53D-8B23B2EBCC2A}" dt="2022-12-12T18:24:33.763" v="31"/>
        <pc:sldMkLst>
          <pc:docMk/>
          <pc:sldMk cId="2027699343" sldId="475"/>
        </pc:sldMkLst>
      </pc:sldChg>
      <pc:sldChg chg="addSp delSp modSp add replId">
        <pc:chgData name="Andrei-Florin Enea" userId="S::andrei.enea@fortech.ro::f9db0dc9-ea6a-434d-94c2-7fc8f8c5246a" providerId="AD" clId="Web-{C9CB53EE-059C-9641-F53D-8B23B2EBCC2A}" dt="2022-12-12T18:26:00.046" v="54" actId="20577"/>
        <pc:sldMkLst>
          <pc:docMk/>
          <pc:sldMk cId="90482619" sldId="476"/>
        </pc:sldMkLst>
        <pc:spChg chg="mod">
          <ac:chgData name="Andrei-Florin Enea" userId="S::andrei.enea@fortech.ro::f9db0dc9-ea6a-434d-94c2-7fc8f8c5246a" providerId="AD" clId="Web-{C9CB53EE-059C-9641-F53D-8B23B2EBCC2A}" dt="2022-12-12T18:25:06.482" v="40" actId="14100"/>
          <ac:spMkLst>
            <pc:docMk/>
            <pc:sldMk cId="90482619" sldId="476"/>
            <ac:spMk id="10" creationId="{443CD6C8-3ADD-FA2D-83B1-C92FCD90C9E8}"/>
          </ac:spMkLst>
        </pc:spChg>
        <pc:spChg chg="mod">
          <ac:chgData name="Andrei-Florin Enea" userId="S::andrei.enea@fortech.ro::f9db0dc9-ea6a-434d-94c2-7fc8f8c5246a" providerId="AD" clId="Web-{C9CB53EE-059C-9641-F53D-8B23B2EBCC2A}" dt="2022-12-12T18:26:00.046" v="54" actId="20577"/>
          <ac:spMkLst>
            <pc:docMk/>
            <pc:sldMk cId="90482619" sldId="476"/>
            <ac:spMk id="11" creationId="{C20301A4-1541-3962-11EA-36D5B29E9420}"/>
          </ac:spMkLst>
        </pc:spChg>
        <pc:picChg chg="add mod">
          <ac:chgData name="Andrei-Florin Enea" userId="S::andrei.enea@fortech.ro::f9db0dc9-ea6a-434d-94c2-7fc8f8c5246a" providerId="AD" clId="Web-{C9CB53EE-059C-9641-F53D-8B23B2EBCC2A}" dt="2022-12-12T18:24:56.357" v="37" actId="1076"/>
          <ac:picMkLst>
            <pc:docMk/>
            <pc:sldMk cId="90482619" sldId="476"/>
            <ac:picMk id="2" creationId="{0237B8A3-4D0C-3D26-26C0-4EEBB93614CC}"/>
          </ac:picMkLst>
        </pc:picChg>
        <pc:picChg chg="del">
          <ac:chgData name="Andrei-Florin Enea" userId="S::andrei.enea@fortech.ro::f9db0dc9-ea6a-434d-94c2-7fc8f8c5246a" providerId="AD" clId="Web-{C9CB53EE-059C-9641-F53D-8B23B2EBCC2A}" dt="2022-12-12T18:24:40.029" v="35"/>
          <ac:picMkLst>
            <pc:docMk/>
            <pc:sldMk cId="90482619" sldId="476"/>
            <ac:picMk id="5" creationId="{8D761479-C8DC-7C51-7DE4-EF5233A93D28}"/>
          </ac:picMkLst>
        </pc:picChg>
      </pc:sldChg>
      <pc:sldChg chg="addSp delSp modSp add replId">
        <pc:chgData name="Andrei-Florin Enea" userId="S::andrei.enea@fortech.ro::f9db0dc9-ea6a-434d-94c2-7fc8f8c5246a" providerId="AD" clId="Web-{C9CB53EE-059C-9641-F53D-8B23B2EBCC2A}" dt="2022-12-12T18:27:49.564" v="65" actId="1076"/>
        <pc:sldMkLst>
          <pc:docMk/>
          <pc:sldMk cId="28769422" sldId="477"/>
        </pc:sldMkLst>
        <pc:spChg chg="mod">
          <ac:chgData name="Andrei-Florin Enea" userId="S::andrei.enea@fortech.ro::f9db0dc9-ea6a-434d-94c2-7fc8f8c5246a" providerId="AD" clId="Web-{C9CB53EE-059C-9641-F53D-8B23B2EBCC2A}" dt="2022-12-12T18:26:32.516" v="59" actId="20577"/>
          <ac:spMkLst>
            <pc:docMk/>
            <pc:sldMk cId="28769422" sldId="477"/>
            <ac:spMk id="10" creationId="{443CD6C8-3ADD-FA2D-83B1-C92FCD90C9E8}"/>
          </ac:spMkLst>
        </pc:spChg>
        <pc:spChg chg="mod">
          <ac:chgData name="Andrei-Florin Enea" userId="S::andrei.enea@fortech.ro::f9db0dc9-ea6a-434d-94c2-7fc8f8c5246a" providerId="AD" clId="Web-{C9CB53EE-059C-9641-F53D-8B23B2EBCC2A}" dt="2022-12-12T18:26:44.938" v="63" actId="20577"/>
          <ac:spMkLst>
            <pc:docMk/>
            <pc:sldMk cId="28769422" sldId="477"/>
            <ac:spMk id="11" creationId="{C20301A4-1541-3962-11EA-36D5B29E9420}"/>
          </ac:spMkLst>
        </pc:spChg>
        <pc:picChg chg="del">
          <ac:chgData name="Andrei-Florin Enea" userId="S::andrei.enea@fortech.ro::f9db0dc9-ea6a-434d-94c2-7fc8f8c5246a" providerId="AD" clId="Web-{C9CB53EE-059C-9641-F53D-8B23B2EBCC2A}" dt="2022-12-12T18:26:35.110" v="60"/>
          <ac:picMkLst>
            <pc:docMk/>
            <pc:sldMk cId="28769422" sldId="477"/>
            <ac:picMk id="2" creationId="{0237B8A3-4D0C-3D26-26C0-4EEBB93614CC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27:49.564" v="65" actId="1076"/>
          <ac:picMkLst>
            <pc:docMk/>
            <pc:sldMk cId="28769422" sldId="477"/>
            <ac:picMk id="3" creationId="{72747339-E810-F49A-9FC5-8EC021EEA738}"/>
          </ac:picMkLst>
        </pc:picChg>
      </pc:sldChg>
      <pc:sldChg chg="addSp delSp modSp add replId">
        <pc:chgData name="Andrei-Florin Enea" userId="S::andrei.enea@fortech.ro::f9db0dc9-ea6a-434d-94c2-7fc8f8c5246a" providerId="AD" clId="Web-{C9CB53EE-059C-9641-F53D-8B23B2EBCC2A}" dt="2022-12-12T18:30:13.052" v="83" actId="20577"/>
        <pc:sldMkLst>
          <pc:docMk/>
          <pc:sldMk cId="396770130" sldId="478"/>
        </pc:sldMkLst>
        <pc:spChg chg="mod">
          <ac:chgData name="Andrei-Florin Enea" userId="S::andrei.enea@fortech.ro::f9db0dc9-ea6a-434d-94c2-7fc8f8c5246a" providerId="AD" clId="Web-{C9CB53EE-059C-9641-F53D-8B23B2EBCC2A}" dt="2022-12-12T18:27:58.237" v="74" actId="20577"/>
          <ac:spMkLst>
            <pc:docMk/>
            <pc:sldMk cId="396770130" sldId="478"/>
            <ac:spMk id="10" creationId="{443CD6C8-3ADD-FA2D-83B1-C92FCD90C9E8}"/>
          </ac:spMkLst>
        </pc:spChg>
        <pc:spChg chg="mod">
          <ac:chgData name="Andrei-Florin Enea" userId="S::andrei.enea@fortech.ro::f9db0dc9-ea6a-434d-94c2-7fc8f8c5246a" providerId="AD" clId="Web-{C9CB53EE-059C-9641-F53D-8B23B2EBCC2A}" dt="2022-12-12T18:30:13.052" v="83" actId="20577"/>
          <ac:spMkLst>
            <pc:docMk/>
            <pc:sldMk cId="396770130" sldId="478"/>
            <ac:spMk id="11" creationId="{C20301A4-1541-3962-11EA-36D5B29E9420}"/>
          </ac:spMkLst>
        </pc:spChg>
        <pc:picChg chg="add mod">
          <ac:chgData name="Andrei-Florin Enea" userId="S::andrei.enea@fortech.ro::f9db0dc9-ea6a-434d-94c2-7fc8f8c5246a" providerId="AD" clId="Web-{C9CB53EE-059C-9641-F53D-8B23B2EBCC2A}" dt="2022-12-12T18:28:19.800" v="77" actId="1076"/>
          <ac:picMkLst>
            <pc:docMk/>
            <pc:sldMk cId="396770130" sldId="478"/>
            <ac:picMk id="2" creationId="{5C9E74FD-772E-40CE-DF96-136F96449CED}"/>
          </ac:picMkLst>
        </pc:picChg>
        <pc:picChg chg="del">
          <ac:chgData name="Andrei-Florin Enea" userId="S::andrei.enea@fortech.ro::f9db0dc9-ea6a-434d-94c2-7fc8f8c5246a" providerId="AD" clId="Web-{C9CB53EE-059C-9641-F53D-8B23B2EBCC2A}" dt="2022-12-12T18:28:00.627" v="75"/>
          <ac:picMkLst>
            <pc:docMk/>
            <pc:sldMk cId="396770130" sldId="478"/>
            <ac:picMk id="3" creationId="{72747339-E810-F49A-9FC5-8EC021EEA738}"/>
          </ac:picMkLst>
        </pc:picChg>
      </pc:sldChg>
      <pc:sldChg chg="addSp modSp add replId">
        <pc:chgData name="Andrei-Florin Enea" userId="S::andrei.enea@fortech.ro::f9db0dc9-ea6a-434d-94c2-7fc8f8c5246a" providerId="AD" clId="Web-{C9CB53EE-059C-9641-F53D-8B23B2EBCC2A}" dt="2022-12-12T18:31:13.335" v="93" actId="1076"/>
        <pc:sldMkLst>
          <pc:docMk/>
          <pc:sldMk cId="244734071" sldId="479"/>
        </pc:sldMkLst>
        <pc:spChg chg="mod">
          <ac:chgData name="Andrei-Florin Enea" userId="S::andrei.enea@fortech.ro::f9db0dc9-ea6a-434d-94c2-7fc8f8c5246a" providerId="AD" clId="Web-{C9CB53EE-059C-9641-F53D-8B23B2EBCC2A}" dt="2022-12-12T18:30:42.662" v="86" actId="20577"/>
          <ac:spMkLst>
            <pc:docMk/>
            <pc:sldMk cId="244734071" sldId="479"/>
            <ac:spMk id="11" creationId="{C20301A4-1541-3962-11EA-36D5B29E9420}"/>
          </ac:spMkLst>
        </pc:spChg>
        <pc:picChg chg="add mod">
          <ac:chgData name="Andrei-Florin Enea" userId="S::andrei.enea@fortech.ro::f9db0dc9-ea6a-434d-94c2-7fc8f8c5246a" providerId="AD" clId="Web-{C9CB53EE-059C-9641-F53D-8B23B2EBCC2A}" dt="2022-12-12T18:31:13.335" v="93" actId="1076"/>
          <ac:picMkLst>
            <pc:docMk/>
            <pc:sldMk cId="244734071" sldId="479"/>
            <ac:picMk id="3" creationId="{8C11A536-45BB-90BA-CF7C-BB77DC32F378}"/>
          </ac:picMkLst>
        </pc:picChg>
      </pc:sldChg>
      <pc:sldChg chg="addSp delSp modSp add replId">
        <pc:chgData name="Andrei-Florin Enea" userId="S::andrei.enea@fortech.ro::f9db0dc9-ea6a-434d-94c2-7fc8f8c5246a" providerId="AD" clId="Web-{C9CB53EE-059C-9641-F53D-8B23B2EBCC2A}" dt="2022-12-12T18:32:19.696" v="105" actId="1076"/>
        <pc:sldMkLst>
          <pc:docMk/>
          <pc:sldMk cId="3401000555" sldId="480"/>
        </pc:sldMkLst>
        <pc:picChg chg="del">
          <ac:chgData name="Andrei-Florin Enea" userId="S::andrei.enea@fortech.ro::f9db0dc9-ea6a-434d-94c2-7fc8f8c5246a" providerId="AD" clId="Web-{C9CB53EE-059C-9641-F53D-8B23B2EBCC2A}" dt="2022-12-12T18:31:56.352" v="96"/>
          <ac:picMkLst>
            <pc:docMk/>
            <pc:sldMk cId="3401000555" sldId="480"/>
            <ac:picMk id="2" creationId="{5C9E74FD-772E-40CE-DF96-136F96449CED}"/>
          </ac:picMkLst>
        </pc:picChg>
        <pc:picChg chg="del">
          <ac:chgData name="Andrei-Florin Enea" userId="S::andrei.enea@fortech.ro::f9db0dc9-ea6a-434d-94c2-7fc8f8c5246a" providerId="AD" clId="Web-{C9CB53EE-059C-9641-F53D-8B23B2EBCC2A}" dt="2022-12-12T18:31:54.773" v="95"/>
          <ac:picMkLst>
            <pc:docMk/>
            <pc:sldMk cId="3401000555" sldId="480"/>
            <ac:picMk id="3" creationId="{8C11A536-45BB-90BA-CF7C-BB77DC32F378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32:07.899" v="102" actId="1076"/>
          <ac:picMkLst>
            <pc:docMk/>
            <pc:sldMk cId="3401000555" sldId="480"/>
            <ac:picMk id="4" creationId="{FBCFD132-B0A7-283B-776C-E445B7E77DA0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32:19.696" v="105" actId="1076"/>
          <ac:picMkLst>
            <pc:docMk/>
            <pc:sldMk cId="3401000555" sldId="480"/>
            <ac:picMk id="6" creationId="{49118713-8C06-C973-70EB-B5E0F171E783}"/>
          </ac:picMkLst>
        </pc:picChg>
      </pc:sldChg>
      <pc:sldChg chg="addSp delSp modSp add replId">
        <pc:chgData name="Andrei-Florin Enea" userId="S::andrei.enea@fortech.ro::f9db0dc9-ea6a-434d-94c2-7fc8f8c5246a" providerId="AD" clId="Web-{C9CB53EE-059C-9641-F53D-8B23B2EBCC2A}" dt="2022-12-12T18:37:42.172" v="121" actId="1076"/>
        <pc:sldMkLst>
          <pc:docMk/>
          <pc:sldMk cId="1588741888" sldId="481"/>
        </pc:sldMkLst>
        <pc:picChg chg="add mod">
          <ac:chgData name="Andrei-Florin Enea" userId="S::andrei.enea@fortech.ro::f9db0dc9-ea6a-434d-94c2-7fc8f8c5246a" providerId="AD" clId="Web-{C9CB53EE-059C-9641-F53D-8B23B2EBCC2A}" dt="2022-12-12T18:37:23.953" v="110" actId="1076"/>
          <ac:picMkLst>
            <pc:docMk/>
            <pc:sldMk cId="1588741888" sldId="481"/>
            <ac:picMk id="2" creationId="{C3FA38E1-F46F-273F-D0C2-F2B5A2347EAC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37:27.438" v="112" actId="1076"/>
          <ac:picMkLst>
            <pc:docMk/>
            <pc:sldMk cId="1588741888" sldId="481"/>
            <ac:picMk id="3" creationId="{27EAFFFD-877C-7B40-3625-234F11C3D01A}"/>
          </ac:picMkLst>
        </pc:picChg>
        <pc:picChg chg="del">
          <ac:chgData name="Andrei-Florin Enea" userId="S::andrei.enea@fortech.ro::f9db0dc9-ea6a-434d-94c2-7fc8f8c5246a" providerId="AD" clId="Web-{C9CB53EE-059C-9641-F53D-8B23B2EBCC2A}" dt="2022-12-12T18:36:31.202" v="107"/>
          <ac:picMkLst>
            <pc:docMk/>
            <pc:sldMk cId="1588741888" sldId="481"/>
            <ac:picMk id="4" creationId="{FBCFD132-B0A7-283B-776C-E445B7E77DA0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37:29.219" v="114" actId="1076"/>
          <ac:picMkLst>
            <pc:docMk/>
            <pc:sldMk cId="1588741888" sldId="481"/>
            <ac:picMk id="5" creationId="{64C0710A-8789-B793-0169-FD2E8B34E367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37:31.172" v="116" actId="1076"/>
          <ac:picMkLst>
            <pc:docMk/>
            <pc:sldMk cId="1588741888" sldId="481"/>
            <ac:picMk id="7" creationId="{773C0BCB-0909-20D6-98B0-67E4682FA738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37:33.094" v="118" actId="1076"/>
          <ac:picMkLst>
            <pc:docMk/>
            <pc:sldMk cId="1588741888" sldId="481"/>
            <ac:picMk id="8" creationId="{7D9D43DC-6774-2007-FFEF-A5419531EC04}"/>
          </ac:picMkLst>
        </pc:picChg>
        <pc:picChg chg="add mod">
          <ac:chgData name="Andrei-Florin Enea" userId="S::andrei.enea@fortech.ro::f9db0dc9-ea6a-434d-94c2-7fc8f8c5246a" providerId="AD" clId="Web-{C9CB53EE-059C-9641-F53D-8B23B2EBCC2A}" dt="2022-12-12T18:37:42.172" v="121" actId="1076"/>
          <ac:picMkLst>
            <pc:docMk/>
            <pc:sldMk cId="1588741888" sldId="481"/>
            <ac:picMk id="9" creationId="{DCD90BEA-8ADB-D4A4-951D-5BC84F0FF76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47847E-65D6-4E67-807F-EC427DC9CB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44694-1595-4F38-AE2E-3FB1B3E575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82EC3-2C0B-48F0-95F0-B717F96C03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>
                <a:solidFill>
                  <a:srgbClr val="404040"/>
                </a:solidFill>
                <a:latin typeface="+mj-lt"/>
              </a:rPr>
              <a:t>Copyright 2018 © Fortech.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760E3-C2B7-4731-9368-15EB2F401B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7BEA7-3DF2-43E3-A570-82070E96E8A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MKT_Fortech_Logo_240413-01.png">
            <a:extLst>
              <a:ext uri="{FF2B5EF4-FFF2-40B4-BE49-F238E27FC236}">
                <a16:creationId xmlns:a16="http://schemas.microsoft.com/office/drawing/2014/main" id="{BFEC7D0E-ED88-453A-96D7-E86520CD60F4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" y="91281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92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D9A64-BAFD-4234-8692-94BF348769CA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+mj-lt"/>
              </a:defRPr>
            </a:lvl1pPr>
          </a:lstStyle>
          <a:p>
            <a:r>
              <a:rPr lang="en-US" dirty="0"/>
              <a:t>Copyright 2018 © Fortech.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19B1B-18C3-4F0D-933C-68CED6DABB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KT_Fortech_Logo_240413-01.png">
            <a:extLst>
              <a:ext uri="{FF2B5EF4-FFF2-40B4-BE49-F238E27FC236}">
                <a16:creationId xmlns:a16="http://schemas.microsoft.com/office/drawing/2014/main" id="{EE6C08EE-036D-49FB-B2DB-3CC9222CDBD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4" t="43313" r="26252" b="43258"/>
          <a:stretch/>
        </p:blipFill>
        <p:spPr>
          <a:xfrm>
            <a:off x="29210" y="68392"/>
            <a:ext cx="145669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8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1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8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3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outdoor, grass, holding, man&#10;&#10;Description automatically generated">
            <a:extLst>
              <a:ext uri="{FF2B5EF4-FFF2-40B4-BE49-F238E27FC236}">
                <a16:creationId xmlns:a16="http://schemas.microsoft.com/office/drawing/2014/main" id="{70E7DA30-5D7D-4005-A8B8-2CD4C66224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" y="4333492"/>
            <a:ext cx="4366369" cy="25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4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B3CEBF5F-926A-439F-965F-37FAAF750C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8" y="4724400"/>
            <a:ext cx="626059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8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2.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group of people in a tent&#10;&#10;Description automatically generated">
            <a:extLst>
              <a:ext uri="{FF2B5EF4-FFF2-40B4-BE49-F238E27FC236}">
                <a16:creationId xmlns:a16="http://schemas.microsoft.com/office/drawing/2014/main" id="{C77938A5-D89E-49F9-868F-96A7512CEB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95947"/>
            <a:ext cx="6051142" cy="20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49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text, person, picture frame&#10;&#10;Description automatically generated">
            <a:extLst>
              <a:ext uri="{FF2B5EF4-FFF2-40B4-BE49-F238E27FC236}">
                <a16:creationId xmlns:a16="http://schemas.microsoft.com/office/drawing/2014/main" id="{5CB329B0-9375-4334-98B8-E794A7D21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1763"/>
            <a:ext cx="4969164" cy="25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87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picture containing person, indoor&#10;&#10;Description generated with high confidence">
            <a:extLst>
              <a:ext uri="{FF2B5EF4-FFF2-40B4-BE49-F238E27FC236}">
                <a16:creationId xmlns:a16="http://schemas.microsoft.com/office/drawing/2014/main" id="{E4563B9B-EF1F-491D-8601-F6C33B7BC5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5" y="4040910"/>
            <a:ext cx="5519197" cy="28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9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4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3DBA98CE-A787-4554-98AF-CCD1BDE614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91992"/>
            <a:ext cx="5615411" cy="28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9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500076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DE6921D4-1F88-412A-B2DB-CFC298C240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6445"/>
            <a:ext cx="3881581" cy="39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00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DB8E3FA1-3411-4FAF-B86D-CD11C610C1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0418" y="0"/>
            <a:ext cx="3881582" cy="390861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9930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.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3964F7-6EE7-42E8-9DA1-88421BCEBC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9164" y="928544"/>
            <a:ext cx="3962400" cy="2979159"/>
          </a:xfrm>
          <a:prstGeom prst="rect">
            <a:avLst/>
          </a:prstGeom>
        </p:spPr>
        <p:txBody>
          <a:bodyPr/>
          <a:lstStyle>
            <a:lvl1pPr marL="4000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3pPr>
            <a:lvl4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4pPr>
            <a:lvl5pPr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9EF5F472-7D5E-41F9-B72C-74576A59A3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86" y="10464"/>
            <a:ext cx="10029914" cy="550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96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6.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3990109"/>
            <a:ext cx="6825672" cy="2188441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8F5169F8-C5DA-4F5B-B03A-C5F54EAE4C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383" y="0"/>
            <a:ext cx="6291617" cy="231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8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2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465689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7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3" y="928545"/>
            <a:ext cx="6139823" cy="2500455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group of people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4F9A9F04-01F7-4AF7-ACD5-0E2041D1CE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701" y="3215253"/>
            <a:ext cx="3912299" cy="36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3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8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DA5B2E-C93A-4AE5-B2BB-15AC82AE6A33}"/>
              </a:ext>
            </a:extLst>
          </p:cNvPr>
          <p:cNvGrpSpPr/>
          <p:nvPr userDrawn="1"/>
        </p:nvGrpSpPr>
        <p:grpSpPr>
          <a:xfrm>
            <a:off x="18715" y="4389329"/>
            <a:ext cx="6077285" cy="2473318"/>
            <a:chOff x="18715" y="4480149"/>
            <a:chExt cx="5654103" cy="2382498"/>
          </a:xfrm>
        </p:grpSpPr>
        <p:pic>
          <p:nvPicPr>
            <p:cNvPr id="10" name="Picture 9" descr="A large building in the background&#10;&#10;Description generated with very high confidence">
              <a:extLst>
                <a:ext uri="{FF2B5EF4-FFF2-40B4-BE49-F238E27FC236}">
                  <a16:creationId xmlns:a16="http://schemas.microsoft.com/office/drawing/2014/main" id="{A820B9F7-725E-4898-9DD2-B7CD384E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15" y="4480149"/>
              <a:ext cx="4882502" cy="23781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5BA6B2D-0872-4A23-918C-67B7659D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6473" y="4921538"/>
              <a:ext cx="3956345" cy="1941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9802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39190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icture containing green&#10;&#10;Description automatically generated">
            <a:extLst>
              <a:ext uri="{FF2B5EF4-FFF2-40B4-BE49-F238E27FC236}">
                <a16:creationId xmlns:a16="http://schemas.microsoft.com/office/drawing/2014/main" id="{4029F8DE-91DB-4DB6-B595-222B7AA8A7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0910"/>
            <a:ext cx="5497754" cy="28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41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10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3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17408" y="2964873"/>
            <a:ext cx="7045264" cy="1636310"/>
          </a:xfrm>
          <a:prstGeom prst="rect">
            <a:avLst/>
          </a:prstGeom>
        </p:spPr>
        <p:txBody>
          <a:bodyPr/>
          <a:lstStyle>
            <a:lvl1pPr marL="57150" indent="-285750" algn="l" defTabSz="914400" rtl="0" eaLnBrk="1" latinLnBrk="0" hangingPunct="1">
              <a:lnSpc>
                <a:spcPct val="90000"/>
              </a:lnSpc>
              <a:buClr>
                <a:srgbClr val="FF3366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rgbClr val="303030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6842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9414B-32C9-4418-A71D-3F13FA8F2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6658-29DA-4002-ABDA-E308A487CBC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8128" y="3649663"/>
            <a:ext cx="7040880" cy="1645920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 descr="A picture containing text, person, posing, sign&#10;&#10;Description automatically generated">
            <a:extLst>
              <a:ext uri="{FF2B5EF4-FFF2-40B4-BE49-F238E27FC236}">
                <a16:creationId xmlns:a16="http://schemas.microsoft.com/office/drawing/2014/main" id="{D6ECEFC6-FDB6-4D65-BA93-F4E9B5A91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961" y="0"/>
            <a:ext cx="4882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1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5"/>
            <a:ext cx="6505286" cy="481503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picture containing indoor, floor, table&#10;&#10;Description generated with high confidence">
            <a:extLst>
              <a:ext uri="{FF2B5EF4-FFF2-40B4-BE49-F238E27FC236}">
                <a16:creationId xmlns:a16="http://schemas.microsoft.com/office/drawing/2014/main" id="{4F9059A7-56BC-4327-9AA7-D8670242DF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81860"/>
            <a:ext cx="5286157" cy="26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28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1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27787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8586" y="928544"/>
            <a:ext cx="6505286" cy="203632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B7D7D06F-9A8F-41F4-B418-CFCFE5452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563" y="3273545"/>
            <a:ext cx="7168911" cy="35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55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0C80E80-B9CD-40C2-80E6-76CA7526B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54" y="0"/>
            <a:ext cx="5396846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842E0-6085-451D-82FC-334F5AE8B0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81384" y="1653827"/>
            <a:ext cx="353599" cy="2072820"/>
          </a:xfrm>
          <a:prstGeom prst="rect">
            <a:avLst/>
          </a:prstGeom>
        </p:spPr>
      </p:pic>
      <p:sp>
        <p:nvSpPr>
          <p:cNvPr id="21" name="Content Placeholder 18">
            <a:extLst>
              <a:ext uri="{FF2B5EF4-FFF2-40B4-BE49-F238E27FC236}">
                <a16:creationId xmlns:a16="http://schemas.microsoft.com/office/drawing/2014/main" id="{4DD7332B-6812-4778-9D11-42AB9EDF11B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81823" y="2544713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Email</a:t>
            </a:r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0E506152-122E-4559-B8D8-6D3148F53E1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881823" y="1650469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Your Phone Number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C880EA74-D87F-4FCD-93F4-E3F8586BD09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81823" y="3418766"/>
            <a:ext cx="3659909" cy="4377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30303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www.fortech.ro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FCE0FC-61A7-413B-9CB7-B368528A9EDE}"/>
              </a:ext>
            </a:extLst>
          </p:cNvPr>
          <p:cNvSpPr txBox="1"/>
          <p:nvPr userDrawn="1"/>
        </p:nvSpPr>
        <p:spPr>
          <a:xfrm>
            <a:off x="1381384" y="5908993"/>
            <a:ext cx="55919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Copyright 20</a:t>
            </a:r>
            <a:r>
              <a:rPr lang="ro-RO" sz="900" dirty="0">
                <a:solidFill>
                  <a:srgbClr val="303030"/>
                </a:solidFill>
                <a:latin typeface="+mj-lt"/>
              </a:rPr>
              <a:t>2</a:t>
            </a:r>
            <a:r>
              <a:rPr lang="en-US" sz="900" dirty="0">
                <a:solidFill>
                  <a:srgbClr val="303030"/>
                </a:solidFill>
                <a:latin typeface="+mj-lt"/>
              </a:rPr>
              <a:t>2 © Fortech. All rights reserved.</a:t>
            </a:r>
          </a:p>
          <a:p>
            <a:endParaRPr lang="en-US" sz="900" dirty="0">
              <a:solidFill>
                <a:srgbClr val="303030"/>
              </a:solidFill>
              <a:latin typeface="+mj-lt"/>
            </a:endParaRPr>
          </a:p>
          <a:p>
            <a:r>
              <a:rPr lang="en-US" sz="900" dirty="0">
                <a:solidFill>
                  <a:srgbClr val="303030"/>
                </a:solidFill>
                <a:latin typeface="+mj-lt"/>
              </a:rPr>
              <a:t>This document is the property of and contains information proprietary to Fortech.  No part of this document may be reproduced, transmitted, stored in a retrieval system or translated into any human language or computer format, in any form or by any means, without the written permission of Fortech.</a:t>
            </a:r>
          </a:p>
        </p:txBody>
      </p:sp>
    </p:spTree>
    <p:extLst>
      <p:ext uri="{BB962C8B-B14F-4D97-AF65-F5344CB8AC3E}">
        <p14:creationId xmlns:p14="http://schemas.microsoft.com/office/powerpoint/2010/main" val="984627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Cover 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computer&#10;&#10;Description automatically generated">
            <a:extLst>
              <a:ext uri="{FF2B5EF4-FFF2-40B4-BE49-F238E27FC236}">
                <a16:creationId xmlns:a16="http://schemas.microsoft.com/office/drawing/2014/main" id="{AA9C3C20-E5BA-4BEB-83C5-F238CBC58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1"/>
            <a:ext cx="12192000" cy="685518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2E6DE6-D30A-489B-93EC-9AFE47696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109" y="1182080"/>
            <a:ext cx="5950527" cy="2148105"/>
          </a:xfrm>
        </p:spPr>
        <p:txBody>
          <a:bodyPr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dirty="0"/>
              <a:t>Front cover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735DCB9-6621-44AA-898B-3C972D1C07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109" y="4341669"/>
            <a:ext cx="3826740" cy="19944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</a:schemeClr>
                </a:solidFill>
                <a:latin typeface="+mj-lt"/>
              </a:defRPr>
            </a:lvl1pPr>
            <a:lvl2pPr>
              <a:defRPr>
                <a:solidFill>
                  <a:srgbClr val="404040"/>
                </a:solidFill>
              </a:defRPr>
            </a:lvl2pPr>
            <a:lvl3pPr>
              <a:defRPr>
                <a:solidFill>
                  <a:srgbClr val="404040"/>
                </a:solidFill>
              </a:defRPr>
            </a:lvl3pPr>
            <a:lvl4pPr>
              <a:defRPr>
                <a:solidFill>
                  <a:srgbClr val="404040"/>
                </a:solidFill>
              </a:defRPr>
            </a:lvl4pPr>
            <a:lvl5pPr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Other details (e.g. author) &lt;remove if not necessary&gt;</a:t>
            </a:r>
          </a:p>
        </p:txBody>
      </p:sp>
    </p:spTree>
    <p:extLst>
      <p:ext uri="{BB962C8B-B14F-4D97-AF65-F5344CB8AC3E}">
        <p14:creationId xmlns:p14="http://schemas.microsoft.com/office/powerpoint/2010/main" val="5126198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queen, businesscard&#10;&#10;Description automatically generated">
            <a:extLst>
              <a:ext uri="{FF2B5EF4-FFF2-40B4-BE49-F238E27FC236}">
                <a16:creationId xmlns:a16="http://schemas.microsoft.com/office/drawing/2014/main" id="{91A2ECE4-BB23-4318-8ECF-487097675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15" y="0"/>
            <a:ext cx="79270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50792A-A50A-437B-8477-08E46D460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922" y="928544"/>
            <a:ext cx="4202215" cy="2075913"/>
          </a:xfrm>
        </p:spPr>
        <p:txBody>
          <a:bodyPr/>
          <a:lstStyle/>
          <a:p>
            <a:r>
              <a:rPr lang="en-US" dirty="0"/>
              <a:t>ENTER SLIDE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CB1074-C00C-47B0-9DC7-09B8980A57C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13922" y="3528834"/>
            <a:ext cx="4202215" cy="27437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HERE THE MOST RELEVANT INFORMATION ON THE SLIDE.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3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Content+Title+Image (3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F551-9AF3-47A6-A4D9-9CBBE269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 dirty="0"/>
              <a:t>Enter slide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99423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ly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4369438" cy="2096758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149708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3429000"/>
            <a:ext cx="3881581" cy="274955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4"/>
            <a:ext cx="6505286" cy="525000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61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1FCFD-4721-43A8-8DE7-51F86D9559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17407" y="2964873"/>
            <a:ext cx="3881581" cy="3213677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1pPr>
            <a:lvl2pPr marL="4572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2pPr>
            <a:lvl3pPr marL="9144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3pPr>
            <a:lvl4pPr marL="13716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4pPr>
            <a:lvl5pPr marL="1828800" indent="0">
              <a:buClr>
                <a:srgbClr val="FF3366"/>
              </a:buClr>
              <a:buFont typeface="Arial" panose="020B0604020202020204" pitchFamily="34" charset="0"/>
              <a:buNone/>
              <a:defRPr sz="24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ADD HERE THE MOST RELEVANT INFORMATION ON THE SLIDE.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69164" y="928545"/>
            <a:ext cx="6505286" cy="2436246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group of people sitting at computers&#10;&#10;Description automatically generated with low confidence">
            <a:extLst>
              <a:ext uri="{FF2B5EF4-FFF2-40B4-BE49-F238E27FC236}">
                <a16:creationId xmlns:a16="http://schemas.microsoft.com/office/drawing/2014/main" id="{7F0DF793-98BA-4F72-B5B8-143AB43765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04" y="3270497"/>
            <a:ext cx="7004318" cy="358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52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5D3F2D-4CE1-4E26-B583-CF1102FA1C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1" y="3972903"/>
            <a:ext cx="4999854" cy="2885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3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066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group of people sitting in front of a sign&#10;&#10;Description automatically generated">
            <a:extLst>
              <a:ext uri="{FF2B5EF4-FFF2-40B4-BE49-F238E27FC236}">
                <a16:creationId xmlns:a16="http://schemas.microsoft.com/office/drawing/2014/main" id="{FE93D18F-1963-49A3-911B-6F3527D1E0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46230"/>
            <a:ext cx="5627096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92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1/3 Columns + Image 3.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B0DE-F2B1-4A4E-A3DB-FC4EA2BB91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128" y="928544"/>
            <a:ext cx="3881581" cy="1888547"/>
          </a:xfrm>
        </p:spPr>
        <p:txBody>
          <a:bodyPr/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lang="en-US" sz="4000" b="1" kern="1200" cap="all" baseline="0" dirty="0">
                <a:blipFill>
                  <a:blip r:embed="rId2"/>
                  <a:stretch>
                    <a:fillRect/>
                  </a:stretch>
                </a:blip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ENTER SLIDE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2FFAD-2808-4642-83AD-7E9DE5278B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99382" y="928545"/>
            <a:ext cx="6475067" cy="4197932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1pPr>
            <a:lvl2pPr marL="7429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2pPr>
            <a:lvl3pPr marL="12001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3pPr>
            <a:lvl4pPr marL="16573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4pPr>
            <a:lvl5pPr marL="2114550" indent="-285750">
              <a:buClr>
                <a:srgbClr val="FF3366"/>
              </a:buClr>
              <a:buFont typeface="Arial" panose="020B0604020202020204" pitchFamily="34" charset="0"/>
              <a:buChar char="•"/>
              <a:defRPr sz="1800">
                <a:solidFill>
                  <a:srgbClr val="30303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A4743E75-DD01-4417-A20A-8A8F25058D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75443"/>
            <a:ext cx="6669602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1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C1AE7E-4970-4230-AE9F-A508F278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928544"/>
            <a:ext cx="4962236" cy="2368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5CFB5-9A3B-446B-A0C3-C5EE8B5AB1A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15444"/>
            <a:ext cx="1212273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33" r:id="rId4"/>
    <p:sldLayoutId id="2147483691" r:id="rId5"/>
    <p:sldLayoutId id="2147483715" r:id="rId6"/>
    <p:sldLayoutId id="2147483716" r:id="rId7"/>
    <p:sldLayoutId id="2147483744" r:id="rId8"/>
    <p:sldLayoutId id="2147483748" r:id="rId9"/>
    <p:sldLayoutId id="2147483749" r:id="rId10"/>
    <p:sldLayoutId id="2147483750" r:id="rId11"/>
    <p:sldLayoutId id="2147483751" r:id="rId12"/>
    <p:sldLayoutId id="2147483717" r:id="rId13"/>
    <p:sldLayoutId id="2147483719" r:id="rId14"/>
    <p:sldLayoutId id="2147483753" r:id="rId15"/>
    <p:sldLayoutId id="2147483720" r:id="rId16"/>
    <p:sldLayoutId id="2147483722" r:id="rId17"/>
    <p:sldLayoutId id="2147483754" r:id="rId18"/>
    <p:sldLayoutId id="2147483755" r:id="rId19"/>
    <p:sldLayoutId id="2147483723" r:id="rId20"/>
    <p:sldLayoutId id="2147483725" r:id="rId21"/>
    <p:sldLayoutId id="2147483756" r:id="rId22"/>
    <p:sldLayoutId id="2147483726" r:id="rId23"/>
    <p:sldLayoutId id="2147483757" r:id="rId24"/>
    <p:sldLayoutId id="2147483727" r:id="rId25"/>
    <p:sldLayoutId id="2147483728" r:id="rId26"/>
    <p:sldLayoutId id="2147483773" r:id="rId27"/>
    <p:sldLayoutId id="2147483774" r:id="rId28"/>
    <p:sldLayoutId id="2147483775" r:id="rId29"/>
  </p:sldLayoutIdLst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lang="en-US" sz="4000" b="1" kern="1200" cap="all" baseline="0" dirty="0">
          <a:blipFill>
            <a:blip r:embed="rId32"/>
            <a:stretch>
              <a:fillRect/>
            </a:stretch>
          </a:blip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cification_by_example" TargetMode="External"/><Relationship Id="rId2" Type="http://schemas.openxmlformats.org/officeDocument/2006/relationships/hyperlink" Target="https://en.wikipedia.org/wiki/Behavior-driven_development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specflow.org/learn/gherkin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icentis.com/products/unified-test-management-qtest/enterprise-bdd-for-jira-scenario/" TargetMode="External"/><Relationship Id="rId3" Type="http://schemas.openxmlformats.org/officeDocument/2006/relationships/hyperlink" Target="https://specflow.org/" TargetMode="External"/><Relationship Id="rId7" Type="http://schemas.openxmlformats.org/officeDocument/2006/relationships/hyperlink" Target="https://jasmine.github.io/" TargetMode="External"/><Relationship Id="rId12" Type="http://schemas.openxmlformats.org/officeDocument/2006/relationships/image" Target="../media/image36.png"/><Relationship Id="rId2" Type="http://schemas.openxmlformats.org/officeDocument/2006/relationships/hyperlink" Target="https://www.tricentis.com/products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tricentis.com/products/automate-continuous-testing-tosca/" TargetMode="External"/><Relationship Id="rId11" Type="http://schemas.openxmlformats.org/officeDocument/2006/relationships/hyperlink" Target="https://www.froglogic.com/squish/" TargetMode="External"/><Relationship Id="rId5" Type="http://schemas.openxmlformats.org/officeDocument/2006/relationships/hyperlink" Target="https://gauge.org/" TargetMode="External"/><Relationship Id="rId10" Type="http://schemas.openxmlformats.org/officeDocument/2006/relationships/hyperlink" Target="https://concordion.org/" TargetMode="External"/><Relationship Id="rId4" Type="http://schemas.openxmlformats.org/officeDocument/2006/relationships/hyperlink" Target="https://cucumber.io/" TargetMode="External"/><Relationship Id="rId9" Type="http://schemas.openxmlformats.org/officeDocument/2006/relationships/hyperlink" Target="http://behat.org/en/lates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1301-4DB5-4F7B-ADE6-0FD19687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AQA Pre-Employment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87A415-7D7F-4D82-94A0-2C7EEDCF5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60036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3CD6C8-3ADD-FA2D-83B1-C92FCD90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054" y="533433"/>
            <a:ext cx="3881581" cy="188854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What is </a:t>
            </a:r>
            <a:r>
              <a:rPr lang="en-US">
                <a:latin typeface="Tahoma"/>
                <a:ea typeface="Tahoma"/>
                <a:cs typeface="Tahoma"/>
              </a:rPr>
              <a:t>BDD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301A4-1541-3962-11EA-36D5B29E9420}"/>
              </a:ext>
            </a:extLst>
          </p:cNvPr>
          <p:cNvSpPr txBox="1"/>
          <p:nvPr/>
        </p:nvSpPr>
        <p:spPr>
          <a:xfrm>
            <a:off x="5747926" y="1411111"/>
            <a:ext cx="562599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r>
              <a:rPr lang="en-US" u="sng" dirty="0">
                <a:ea typeface="+mn-lt"/>
                <a:cs typeface="+mn-lt"/>
                <a:hlinkClick r:id="rId2"/>
              </a:rPr>
              <a:t>Behavior-driven development </a:t>
            </a:r>
            <a:r>
              <a:rPr lang="en-US" dirty="0">
                <a:ea typeface="+mn-lt"/>
                <a:cs typeface="+mn-lt"/>
              </a:rPr>
              <a:t>is a testing practice that follows the idea of </a:t>
            </a:r>
            <a:r>
              <a:rPr lang="en-US" u="sng" dirty="0">
                <a:ea typeface="+mn-lt"/>
                <a:cs typeface="+mn-lt"/>
                <a:hlinkClick r:id="rId3"/>
              </a:rPr>
              <a:t>specification by example</a:t>
            </a:r>
            <a:r>
              <a:rPr lang="en-US" dirty="0">
                <a:ea typeface="+mn-lt"/>
                <a:cs typeface="+mn-lt"/>
              </a:rPr>
              <a:t> (e.g., Test-Driven Development [TDD]). The idea is to describe how the application should behave in a very simple user/business-focused language. BDD’s business-focused perspective on application behavior allows teams to create living documentation that is easy to maintain and can be consumed by all team members, including testers, developers, and product owners.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D761479-C8DC-7C51-7DE4-EF5233A9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1" y="2109460"/>
            <a:ext cx="4628661" cy="29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3CD6C8-3ADD-FA2D-83B1-C92FCD90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054" y="533433"/>
            <a:ext cx="4350504" cy="188854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BDD...Gherkin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301A4-1541-3962-11EA-36D5B29E9420}"/>
              </a:ext>
            </a:extLst>
          </p:cNvPr>
          <p:cNvSpPr txBox="1"/>
          <p:nvPr/>
        </p:nvSpPr>
        <p:spPr>
          <a:xfrm>
            <a:off x="5093388" y="1411111"/>
            <a:ext cx="628052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With BDD, tests are created using the </a:t>
            </a:r>
            <a:r>
              <a:rPr lang="en-US" u="sng" dirty="0">
                <a:ea typeface="+mn-lt"/>
                <a:cs typeface="+mn-lt"/>
                <a:hlinkClick r:id="rId2"/>
              </a:rPr>
              <a:t>gherkin</a:t>
            </a:r>
            <a:r>
              <a:rPr lang="en-US" dirty="0">
                <a:ea typeface="+mn-lt"/>
                <a:cs typeface="+mn-lt"/>
              </a:rPr>
              <a:t> Given-When-Then language.</a:t>
            </a:r>
            <a:endParaRPr lang="en-US" dirty="0">
              <a:cs typeface="Calibri" panose="020F0502020204030204"/>
            </a:endParaRP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given (some context)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when (something happens)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then (outcome)</a:t>
            </a:r>
            <a:endParaRPr lang="en-US" dirty="0">
              <a:cs typeface="Calibri" panose="020F0502020204030204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For example: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Given I am signing up for a free trial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When I submit the required details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Then I receive a link to the download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0237B8A3-4D0C-3D26-26C0-4EEBB93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708" y="2198243"/>
            <a:ext cx="2743200" cy="183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3CD6C8-3ADD-FA2D-83B1-C92FCD90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054" y="533433"/>
            <a:ext cx="4350504" cy="188854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BDD</a:t>
            </a:r>
            <a:r>
              <a:rPr lang="en-US">
                <a:latin typeface="Tahoma"/>
                <a:ea typeface="Tahoma"/>
                <a:cs typeface="Tahoma"/>
              </a:rPr>
              <a:t> Tools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301A4-1541-3962-11EA-36D5B29E9420}"/>
              </a:ext>
            </a:extLst>
          </p:cNvPr>
          <p:cNvSpPr txBox="1"/>
          <p:nvPr/>
        </p:nvSpPr>
        <p:spPr>
          <a:xfrm>
            <a:off x="5093388" y="1411111"/>
            <a:ext cx="628052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Popular development </a:t>
            </a:r>
            <a:r>
              <a:rPr lang="en-US" u="sng" dirty="0">
                <a:ea typeface="+mn-lt"/>
                <a:cs typeface="+mn-lt"/>
                <a:hlinkClick r:id="rId2"/>
              </a:rPr>
              <a:t>testing tools</a:t>
            </a:r>
            <a:r>
              <a:rPr lang="en-US" dirty="0">
                <a:ea typeface="+mn-lt"/>
                <a:cs typeface="+mn-lt"/>
              </a:rPr>
              <a:t> for creating and managing BDD tests are: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ea typeface="+mn-lt"/>
                <a:cs typeface="+mn-lt"/>
                <a:hlinkClick r:id="rId3"/>
              </a:rPr>
              <a:t>SpecFlow</a:t>
            </a:r>
            <a:r>
              <a:rPr lang="en-US" dirty="0">
                <a:ea typeface="+mn-lt"/>
                <a:cs typeface="+mn-lt"/>
              </a:rPr>
              <a:t>: .NET framework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ea typeface="+mn-lt"/>
                <a:cs typeface="+mn-lt"/>
                <a:hlinkClick r:id="rId4"/>
              </a:rPr>
              <a:t>Cucumber</a:t>
            </a:r>
            <a:r>
              <a:rPr lang="en-US" dirty="0">
                <a:ea typeface="+mn-lt"/>
                <a:cs typeface="+mn-lt"/>
              </a:rPr>
              <a:t>: Ruby framework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ea typeface="+mn-lt"/>
                <a:cs typeface="+mn-lt"/>
                <a:hlinkClick r:id="rId5"/>
              </a:rPr>
              <a:t>Gauge</a:t>
            </a:r>
            <a:r>
              <a:rPr lang="en-US" dirty="0">
                <a:ea typeface="+mn-lt"/>
                <a:cs typeface="+mn-lt"/>
              </a:rPr>
              <a:t>: JavaScript, C#, Java, Python, Ruby framework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ea typeface="+mn-lt"/>
                <a:cs typeface="+mn-lt"/>
                <a:hlinkClick r:id="rId6"/>
              </a:rPr>
              <a:t>Tricentis Tosca: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Scriptless</a:t>
            </a:r>
            <a:r>
              <a:rPr lang="en-US" dirty="0">
                <a:ea typeface="+mn-lt"/>
                <a:cs typeface="+mn-lt"/>
              </a:rPr>
              <a:t> testing framework for APIs and GUIs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ea typeface="+mn-lt"/>
                <a:cs typeface="+mn-lt"/>
                <a:hlinkClick r:id="rId7"/>
              </a:rPr>
              <a:t>Jasmine</a:t>
            </a:r>
            <a:r>
              <a:rPr lang="en-US" dirty="0">
                <a:ea typeface="+mn-lt"/>
                <a:cs typeface="+mn-lt"/>
              </a:rPr>
              <a:t>: JavaScript testing framework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ea typeface="+mn-lt"/>
                <a:cs typeface="+mn-lt"/>
                <a:hlinkClick r:id="rId8"/>
              </a:rPr>
              <a:t>Tricentis qTest Scenario: </a:t>
            </a:r>
            <a:r>
              <a:rPr lang="en-US" dirty="0">
                <a:ea typeface="+mn-lt"/>
                <a:cs typeface="+mn-lt"/>
              </a:rPr>
              <a:t>Jira BDD plugin</a:t>
            </a:r>
            <a:endParaRPr lang="en-US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ea typeface="+mn-lt"/>
                <a:cs typeface="+mn-lt"/>
                <a:hlinkClick r:id="rId9"/>
              </a:rPr>
              <a:t>Behat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Php</a:t>
            </a:r>
            <a:r>
              <a:rPr lang="en-US" dirty="0">
                <a:ea typeface="+mn-lt"/>
                <a:cs typeface="+mn-lt"/>
              </a:rPr>
              <a:t> framework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ea typeface="+mn-lt"/>
                <a:cs typeface="+mn-lt"/>
                <a:hlinkClick r:id="rId10"/>
              </a:rPr>
              <a:t>Concordion</a:t>
            </a:r>
            <a:r>
              <a:rPr lang="en-US" dirty="0">
                <a:ea typeface="+mn-lt"/>
                <a:cs typeface="+mn-lt"/>
              </a:rPr>
              <a:t>: Java framework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u="sng" dirty="0">
                <a:ea typeface="+mn-lt"/>
                <a:cs typeface="+mn-lt"/>
                <a:hlinkClick r:id="rId11"/>
              </a:rPr>
              <a:t>Squish GUI Tester:</a:t>
            </a:r>
            <a:r>
              <a:rPr lang="en-US" dirty="0">
                <a:ea typeface="+mn-lt"/>
                <a:cs typeface="+mn-lt"/>
              </a:rPr>
              <a:t> BDD GUI testing tool for </a:t>
            </a:r>
            <a:r>
              <a:rPr lang="en-US" dirty="0" err="1">
                <a:ea typeface="+mn-lt"/>
                <a:cs typeface="+mn-lt"/>
              </a:rPr>
              <a:t>JavScript</a:t>
            </a:r>
            <a:r>
              <a:rPr lang="en-US" dirty="0">
                <a:ea typeface="+mn-lt"/>
                <a:cs typeface="+mn-lt"/>
              </a:rPr>
              <a:t>, Python, Perl, Ruby, and </a:t>
            </a:r>
            <a:r>
              <a:rPr lang="en-US" dirty="0" err="1">
                <a:ea typeface="+mn-lt"/>
                <a:cs typeface="+mn-lt"/>
              </a:rPr>
              <a:t>Tcl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3" descr="A picture containing text, wooden&#10;&#10;Description automatically generated">
            <a:extLst>
              <a:ext uri="{FF2B5EF4-FFF2-40B4-BE49-F238E27FC236}">
                <a16:creationId xmlns:a16="http://schemas.microsoft.com/office/drawing/2014/main" id="{72747339-E810-F49A-9FC5-8EC021EEA7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9554" y="227232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3CD6C8-3ADD-FA2D-83B1-C92FCD90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054" y="533433"/>
            <a:ext cx="4350504" cy="188854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Cucumber..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301A4-1541-3962-11EA-36D5B29E9420}"/>
              </a:ext>
            </a:extLst>
          </p:cNvPr>
          <p:cNvSpPr txBox="1"/>
          <p:nvPr/>
        </p:nvSpPr>
        <p:spPr>
          <a:xfrm>
            <a:off x="5093388" y="1411111"/>
            <a:ext cx="628052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Ok, now that you know that BDD is about discovery, collaboration and examples (and not testing), let’s take a look at Cucumber.</a:t>
            </a:r>
          </a:p>
          <a:p>
            <a:r>
              <a:rPr lang="en-US" dirty="0">
                <a:ea typeface="+mn-lt"/>
                <a:cs typeface="+mn-lt"/>
              </a:rPr>
              <a:t>Cucumber reads executable specifications written in plain text and validates that the software does what those specifications say. The specifications consists of multiple </a:t>
            </a:r>
            <a:r>
              <a:rPr lang="en-US" i="1" dirty="0">
                <a:ea typeface="+mn-lt"/>
                <a:cs typeface="+mn-lt"/>
              </a:rPr>
              <a:t>examples</a:t>
            </a:r>
            <a:r>
              <a:rPr lang="en-US" dirty="0">
                <a:ea typeface="+mn-lt"/>
                <a:cs typeface="+mn-lt"/>
              </a:rPr>
              <a:t>, or </a:t>
            </a:r>
            <a:r>
              <a:rPr lang="en-US" i="1" dirty="0">
                <a:ea typeface="+mn-lt"/>
                <a:cs typeface="+mn-lt"/>
              </a:rPr>
              <a:t>scenarios</a:t>
            </a:r>
            <a:r>
              <a:rPr lang="en-US" dirty="0">
                <a:ea typeface="+mn-lt"/>
                <a:cs typeface="+mn-lt"/>
              </a:rPr>
              <a:t>. For example:</a:t>
            </a:r>
          </a:p>
          <a:p>
            <a:br>
              <a:rPr lang="en-US" dirty="0"/>
            </a:br>
            <a:r>
              <a:rPr lang="en-US" dirty="0">
                <a:ea typeface="+mn-lt"/>
                <a:cs typeface="+mn-lt"/>
              </a:rPr>
              <a:t>Scenario: Breaker guesses a word
  Given the Maker has chosen a word
  When the Breaker makes a guess
  Then the Maker is asked to score</a:t>
            </a:r>
            <a:br>
              <a:rPr lang="en-US" dirty="0"/>
            </a:br>
            <a:endParaRPr lang="en-US" dirty="0"/>
          </a:p>
          <a:p>
            <a:endParaRPr lang="en-US" dirty="0">
              <a:cs typeface="Calibri" panose="020F0502020204030204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Picture 3" descr="A group of cucumbers&#10;&#10;Description automatically generated">
            <a:extLst>
              <a:ext uri="{FF2B5EF4-FFF2-40B4-BE49-F238E27FC236}">
                <a16:creationId xmlns:a16="http://schemas.microsoft.com/office/drawing/2014/main" id="{5C9E74FD-772E-40CE-DF96-136F9644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85" y="216486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3CD6C8-3ADD-FA2D-83B1-C92FCD90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054" y="533433"/>
            <a:ext cx="4350504" cy="188854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Cucumber..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301A4-1541-3962-11EA-36D5B29E9420}"/>
              </a:ext>
            </a:extLst>
          </p:cNvPr>
          <p:cNvSpPr txBox="1"/>
          <p:nvPr/>
        </p:nvSpPr>
        <p:spPr>
          <a:xfrm>
            <a:off x="5093388" y="1411111"/>
            <a:ext cx="628052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" name="Picture 3" descr="A group of cucumbers&#10;&#10;Description automatically generated">
            <a:extLst>
              <a:ext uri="{FF2B5EF4-FFF2-40B4-BE49-F238E27FC236}">
                <a16:creationId xmlns:a16="http://schemas.microsoft.com/office/drawing/2014/main" id="{5C9E74FD-772E-40CE-DF96-136F9644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85" y="2164862"/>
            <a:ext cx="2743200" cy="2743200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11A536-45BB-90BA-CF7C-BB77DC32F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16" y="1712145"/>
            <a:ext cx="7657123" cy="3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3CD6C8-3ADD-FA2D-83B1-C92FCD90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054" y="533433"/>
            <a:ext cx="4350504" cy="188854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Cucumber..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301A4-1541-3962-11EA-36D5B29E9420}"/>
              </a:ext>
            </a:extLst>
          </p:cNvPr>
          <p:cNvSpPr txBox="1"/>
          <p:nvPr/>
        </p:nvSpPr>
        <p:spPr>
          <a:xfrm>
            <a:off x="5093388" y="1411111"/>
            <a:ext cx="628052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BCFD132-B0A7-283B-776C-E445B7E7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7" y="1407343"/>
            <a:ext cx="10294814" cy="4473159"/>
          </a:xfrm>
          <a:prstGeom prst="rect">
            <a:avLst/>
          </a:prstGeom>
        </p:spPr>
      </p:pic>
      <p:pic>
        <p:nvPicPr>
          <p:cNvPr id="6" name="Picture 3" descr="A group of cucumbers&#10;&#10;Description automatically generated">
            <a:extLst>
              <a:ext uri="{FF2B5EF4-FFF2-40B4-BE49-F238E27FC236}">
                <a16:creationId xmlns:a16="http://schemas.microsoft.com/office/drawing/2014/main" id="{49118713-8C06-C973-70EB-B5E0F171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785" y="123093"/>
            <a:ext cx="1385277" cy="13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0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3CD6C8-3ADD-FA2D-83B1-C92FCD90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054" y="533433"/>
            <a:ext cx="4350504" cy="188854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Cucumber..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301A4-1541-3962-11EA-36D5B29E9420}"/>
              </a:ext>
            </a:extLst>
          </p:cNvPr>
          <p:cNvSpPr txBox="1"/>
          <p:nvPr/>
        </p:nvSpPr>
        <p:spPr>
          <a:xfrm>
            <a:off x="5093388" y="1411111"/>
            <a:ext cx="628052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/>
          </a:p>
          <a:p>
            <a:endParaRPr lang="en-US" dirty="0">
              <a:cs typeface="Calibri" panose="020F0502020204030204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3" descr="A group of cucumbers&#10;&#10;Description automatically generated">
            <a:extLst>
              <a:ext uri="{FF2B5EF4-FFF2-40B4-BE49-F238E27FC236}">
                <a16:creationId xmlns:a16="http://schemas.microsoft.com/office/drawing/2014/main" id="{49118713-8C06-C973-70EB-B5E0F171E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785" y="123093"/>
            <a:ext cx="1385277" cy="1365739"/>
          </a:xfrm>
          <a:prstGeom prst="rect">
            <a:avLst/>
          </a:prstGeom>
        </p:spPr>
      </p:pic>
      <p:pic>
        <p:nvPicPr>
          <p:cNvPr id="2" name="Picture 2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C3FA38E1-F46F-273F-D0C2-F2B5A2347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54372"/>
            <a:ext cx="6953738" cy="3667564"/>
          </a:xfrm>
          <a:prstGeom prst="rect">
            <a:avLst/>
          </a:prstGeom>
        </p:spPr>
      </p:pic>
      <p:pic>
        <p:nvPicPr>
          <p:cNvPr id="3" name="Picture 3" descr="A group of cucumbers&#10;&#10;Description automatically generated">
            <a:extLst>
              <a:ext uri="{FF2B5EF4-FFF2-40B4-BE49-F238E27FC236}">
                <a16:creationId xmlns:a16="http://schemas.microsoft.com/office/drawing/2014/main" id="{27EAFFFD-877C-7B40-3625-234F11C3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39" y="1002324"/>
            <a:ext cx="1385277" cy="1365739"/>
          </a:xfrm>
          <a:prstGeom prst="rect">
            <a:avLst/>
          </a:prstGeom>
        </p:spPr>
      </p:pic>
      <p:pic>
        <p:nvPicPr>
          <p:cNvPr id="5" name="Picture 3" descr="A group of cucumbers&#10;&#10;Description automatically generated">
            <a:extLst>
              <a:ext uri="{FF2B5EF4-FFF2-40B4-BE49-F238E27FC236}">
                <a16:creationId xmlns:a16="http://schemas.microsoft.com/office/drawing/2014/main" id="{64C0710A-8789-B793-0169-FD2E8B34E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16" y="3327401"/>
            <a:ext cx="1385277" cy="1365739"/>
          </a:xfrm>
          <a:prstGeom prst="rect">
            <a:avLst/>
          </a:prstGeom>
        </p:spPr>
      </p:pic>
      <p:pic>
        <p:nvPicPr>
          <p:cNvPr id="7" name="Picture 3" descr="A group of cucumbers&#10;&#10;Description automatically generated">
            <a:extLst>
              <a:ext uri="{FF2B5EF4-FFF2-40B4-BE49-F238E27FC236}">
                <a16:creationId xmlns:a16="http://schemas.microsoft.com/office/drawing/2014/main" id="{773C0BCB-0909-20D6-98B0-67E4682FA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785" y="1529862"/>
            <a:ext cx="1385277" cy="1365739"/>
          </a:xfrm>
          <a:prstGeom prst="rect">
            <a:avLst/>
          </a:prstGeom>
        </p:spPr>
      </p:pic>
      <p:pic>
        <p:nvPicPr>
          <p:cNvPr id="8" name="Picture 3" descr="A group of cucumbers&#10;&#10;Description automatically generated">
            <a:extLst>
              <a:ext uri="{FF2B5EF4-FFF2-40B4-BE49-F238E27FC236}">
                <a16:creationId xmlns:a16="http://schemas.microsoft.com/office/drawing/2014/main" id="{7D9D43DC-6774-2007-FFEF-A5419531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939" y="4968631"/>
            <a:ext cx="1385277" cy="1365739"/>
          </a:xfrm>
          <a:prstGeom prst="rect">
            <a:avLst/>
          </a:prstGeom>
        </p:spPr>
      </p:pic>
      <p:pic>
        <p:nvPicPr>
          <p:cNvPr id="9" name="Picture 3" descr="A group of cucumbers&#10;&#10;Description automatically generated">
            <a:extLst>
              <a:ext uri="{FF2B5EF4-FFF2-40B4-BE49-F238E27FC236}">
                <a16:creationId xmlns:a16="http://schemas.microsoft.com/office/drawing/2014/main" id="{DCD90BEA-8ADB-D4A4-951D-5BC84F0F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39" y="5173786"/>
            <a:ext cx="1385277" cy="136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18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Fortech">
      <a:dk1>
        <a:srgbClr val="404040"/>
      </a:dk1>
      <a:lt1>
        <a:sysClr val="window" lastClr="FFFFFF"/>
      </a:lt1>
      <a:dk2>
        <a:srgbClr val="2C2F5A"/>
      </a:dk2>
      <a:lt2>
        <a:srgbClr val="E7E6E6"/>
      </a:lt2>
      <a:accent1>
        <a:srgbClr val="FF3366"/>
      </a:accent1>
      <a:accent2>
        <a:srgbClr val="63B3E3"/>
      </a:accent2>
      <a:accent3>
        <a:srgbClr val="89C2E9"/>
      </a:accent3>
      <a:accent4>
        <a:srgbClr val="B42025"/>
      </a:accent4>
      <a:accent5>
        <a:srgbClr val="484974"/>
      </a:accent5>
      <a:accent6>
        <a:srgbClr val="7F7F7F"/>
      </a:accent6>
      <a:hlink>
        <a:srgbClr val="404040"/>
      </a:hlink>
      <a:folHlink>
        <a:srgbClr val="40404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40C6DE3CB774FB7FD71CE148D5CB1" ma:contentTypeVersion="12" ma:contentTypeDescription="Create a new document." ma:contentTypeScope="" ma:versionID="c5d2706c69ecff87af63ebd017591de8">
  <xsd:schema xmlns:xsd="http://www.w3.org/2001/XMLSchema" xmlns:xs="http://www.w3.org/2001/XMLSchema" xmlns:p="http://schemas.microsoft.com/office/2006/metadata/properties" xmlns:ns2="22229ce3-af41-4a7e-87db-1ae048b49b29" xmlns:ns3="4bebcf37-3a75-48e3-bd57-05ecbb064609" targetNamespace="http://schemas.microsoft.com/office/2006/metadata/properties" ma:root="true" ma:fieldsID="1ade383c50eff5e43d394a059442e282" ns2:_="" ns3:_="">
    <xsd:import namespace="22229ce3-af41-4a7e-87db-1ae048b49b29"/>
    <xsd:import namespace="4bebcf37-3a75-48e3-bd57-05ecbb0646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_Flow_SignoffStatu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229ce3-af41-4a7e-87db-1ae048b49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_Flow_SignoffStatus" ma:index="15" nillable="true" ma:displayName="Sign-off status" ma:internalName="_x0024_Resources_x003a_core_x002c_Signoff_Status_x003b_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bcf37-3a75-48e3-bd57-05ecbb0646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22229ce3-af41-4a7e-87db-1ae048b49b2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4C5B3C-6FAA-4B3F-9312-86CC2A3482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229ce3-af41-4a7e-87db-1ae048b49b29"/>
    <ds:schemaRef ds:uri="4bebcf37-3a75-48e3-bd57-05ecbb0646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26024E-5E64-47F7-AF71-0769B7522CB1}">
  <ds:schemaRefs>
    <ds:schemaRef ds:uri="http://schemas.microsoft.com/office/2006/metadata/properties"/>
    <ds:schemaRef ds:uri="4bebcf37-3a75-48e3-bd57-05ecbb06460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2229ce3-af41-4a7e-87db-1ae048b49b2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C626FAA-E4B3-40F4-BA86-6B2FCC936B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13971</TotalTime>
  <Words>333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Custom Design</vt:lpstr>
      <vt:lpstr>AQA Pre-Employment</vt:lpstr>
      <vt:lpstr>What is BDD</vt:lpstr>
      <vt:lpstr>BDD...Gherkin</vt:lpstr>
      <vt:lpstr>BDD Tools</vt:lpstr>
      <vt:lpstr>Cucumber..</vt:lpstr>
      <vt:lpstr>Cucumber..</vt:lpstr>
      <vt:lpstr>Cucumber..</vt:lpstr>
      <vt:lpstr>Cucumber..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Nechita</dc:creator>
  <cp:lastModifiedBy>Gyorgy Istvan Gyorfi</cp:lastModifiedBy>
  <cp:revision>2224</cp:revision>
  <dcterms:created xsi:type="dcterms:W3CDTF">2018-08-28T11:37:01Z</dcterms:created>
  <dcterms:modified xsi:type="dcterms:W3CDTF">2022-12-13T14:41:16Z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0x01010070B40C6DE3CB774FB7FD71CE148D5CB1</vt:lpwstr>
  </property>
</Properties>
</file>